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835400" cy="3187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795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079500" y="819150"/>
            <a:ext cx="0" cy="5842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079500" y="1403350"/>
            <a:ext cx="0" cy="1936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079500" y="35433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3462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346200" y="819150"/>
            <a:ext cx="0" cy="1841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1346200" y="1206500"/>
            <a:ext cx="0" cy="1968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1346200" y="1403350"/>
            <a:ext cx="0" cy="7545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1346200" y="1682009"/>
            <a:ext cx="0" cy="1270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1346200" y="3155209"/>
            <a:ext cx="0" cy="18489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1346200" y="35433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>
            <a:off x="25019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2501900" y="819150"/>
            <a:ext cx="0" cy="1841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2501900" y="1206500"/>
            <a:ext cx="0" cy="19685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501900" y="1403350"/>
            <a:ext cx="0" cy="81205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2501900" y="2418609"/>
            <a:ext cx="0" cy="92149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2501900" y="35433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3657600" y="787400"/>
            <a:ext cx="0" cy="31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3657600" y="819150"/>
            <a:ext cx="0" cy="58420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3657600" y="1403350"/>
            <a:ext cx="0" cy="19367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3657600" y="35433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977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25" name=""/>
          <p:cNvSpPr/>
          <p:nvPr/>
        </p:nvSpPr>
        <p:spPr>
          <a:xfrm>
            <a:off x="1244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26" name=""/>
          <p:cNvSpPr/>
          <p:nvPr/>
        </p:nvSpPr>
        <p:spPr>
          <a:xfrm>
            <a:off x="24130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27" name=""/>
          <p:cNvSpPr/>
          <p:nvPr/>
        </p:nvSpPr>
        <p:spPr>
          <a:xfrm>
            <a:off x="3556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28" name=""/>
          <p:cNvSpPr/>
          <p:nvPr/>
        </p:nvSpPr>
        <p:spPr>
          <a:xfrm>
            <a:off x="1305509" y="990600"/>
            <a:ext cx="212608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Preceeding procedures</a:t>
            </a:r>
          </a:p>
        </p:txBody>
      </p:sp>
      <p:sp>
        <p:nvSpPr>
          <p:cNvPr id="29" name=""/>
          <p:cNvSpPr/>
          <p:nvPr/>
        </p:nvSpPr>
        <p:spPr>
          <a:xfrm>
            <a:off x="1233449" y="1466109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30" name=""/>
          <p:cNvCxnSpPr/>
          <p:nvPr/>
        </p:nvCxnSpPr>
        <p:spPr>
          <a:xfrm>
            <a:off x="1085850" y="1701059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2522499" y="1834409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32" name=""/>
          <p:cNvCxnSpPr/>
          <p:nvPr/>
        </p:nvCxnSpPr>
        <p:spPr>
          <a:xfrm>
            <a:off x="2508250" y="2069359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2039899" y="2202709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34" name=""/>
          <p:cNvCxnSpPr/>
          <p:nvPr/>
        </p:nvCxnSpPr>
        <p:spPr>
          <a:xfrm flipH="1">
            <a:off x="1352550" y="2437659"/>
            <a:ext cx="2298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5" name=""/>
          <p:cNvSpPr/>
          <p:nvPr/>
        </p:nvSpPr>
        <p:spPr>
          <a:xfrm>
            <a:off x="1366799" y="2571009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36" name=""/>
          <p:cNvCxnSpPr/>
          <p:nvPr/>
        </p:nvCxnSpPr>
        <p:spPr>
          <a:xfrm>
            <a:off x="1352550" y="2805959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7" name=""/>
          <p:cNvSpPr/>
          <p:nvPr/>
        </p:nvSpPr>
        <p:spPr>
          <a:xfrm>
            <a:off x="1328699" y="2939309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38" name=""/>
          <p:cNvCxnSpPr/>
          <p:nvPr/>
        </p:nvCxnSpPr>
        <p:spPr>
          <a:xfrm flipH="1">
            <a:off x="1085850" y="3174259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9" name=""/>
          <p:cNvSpPr/>
          <p:nvPr/>
        </p:nvSpPr>
        <p:spPr>
          <a:xfrm>
            <a:off x="535630" y="1472459"/>
            <a:ext cx="630539" cy="1786364"/>
          </a:xfrm>
          <a:custGeom>
            <a:pathLst>
              <a:path w="630539" h="1786364">
                <a:moveTo>
                  <a:pt x="162869" y="1458969"/>
                </a:moveTo>
                <a:lnTo>
                  <a:pt x="162869" y="0"/>
                </a:lnTo>
                <a:lnTo>
                  <a:pt x="467669" y="0"/>
                </a:lnTo>
                <a:lnTo>
                  <a:pt x="467669" y="1458969"/>
                </a:lnTo>
                <a:lnTo>
                  <a:pt x="630539" y="1458969"/>
                </a:lnTo>
                <a:lnTo>
                  <a:pt x="315269" y="1786364"/>
                </a:lnTo>
                <a:lnTo>
                  <a:pt x="0" y="1458969"/>
                </a:lnTo>
                <a:lnTo>
                  <a:pt x="162869" y="1458969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 rot="-5400000">
            <a:off x="41960" y="2193660"/>
            <a:ext cx="161787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This goes down...</a:t>
            </a:r>
          </a:p>
        </p:txBody>
      </p:sp>
      <p:sp>
        <p:nvSpPr>
          <p:cNvPr id="41" name=""/>
          <p:cNvSpPr/>
          <p:nvPr/>
        </p:nvSpPr>
        <p:spPr>
          <a:xfrm>
            <a:off x="3570930" y="1462563"/>
            <a:ext cx="630539" cy="1814569"/>
          </a:xfrm>
          <a:custGeom>
            <a:pathLst>
              <a:path w="630539" h="1814569">
                <a:moveTo>
                  <a:pt x="162869" y="327395"/>
                </a:moveTo>
                <a:lnTo>
                  <a:pt x="0" y="327395"/>
                </a:lnTo>
                <a:lnTo>
                  <a:pt x="315269" y="0"/>
                </a:lnTo>
                <a:lnTo>
                  <a:pt x="630539" y="327395"/>
                </a:lnTo>
                <a:lnTo>
                  <a:pt x="467669" y="327395"/>
                </a:lnTo>
                <a:lnTo>
                  <a:pt x="467669" y="1487174"/>
                </a:lnTo>
                <a:lnTo>
                  <a:pt x="630539" y="1487174"/>
                </a:lnTo>
                <a:lnTo>
                  <a:pt x="315269" y="1814569"/>
                </a:lnTo>
                <a:lnTo>
                  <a:pt x="0" y="1487174"/>
                </a:lnTo>
                <a:lnTo>
                  <a:pt x="162869" y="1487174"/>
                </a:lnTo>
                <a:lnTo>
                  <a:pt x="162869" y="327395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 rot="5400000">
            <a:off x="3218383" y="2255548"/>
            <a:ext cx="133563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... both ways...</a:t>
            </a:r>
          </a:p>
        </p:txBody>
      </p:sp>
      <p:sp>
        <p:nvSpPr>
          <p:cNvPr id="43" name=""/>
          <p:cNvSpPr/>
          <p:nvPr/>
        </p:nvSpPr>
        <p:spPr>
          <a:xfrm>
            <a:off x="1034643" y="3327400"/>
            <a:ext cx="26678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Further procedure may follow</a:t>
            </a:r>
          </a:p>
        </p:txBody>
      </p:sp>
      <p:cxnSp>
        <p:nvCxnSpPr>
          <p:cNvPr id="44" name=""/>
          <p:cNvCxnSpPr/>
          <p:nvPr/>
        </p:nvCxnSpPr>
        <p:spPr>
          <a:xfrm>
            <a:off x="685800" y="3441700"/>
            <a:ext cx="33614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5" name=""/>
          <p:cNvCxnSpPr/>
          <p:nvPr/>
        </p:nvCxnSpPr>
        <p:spPr>
          <a:xfrm>
            <a:off x="3715156" y="3441700"/>
            <a:ext cx="33614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