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12191969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99" d="100"/>
          <a:sy n="99" d="100"/>
        </p:scale>
        <p:origin x="96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
<Relationships xmlns="http://schemas.openxmlformats.org/package/2006/relationships"><Relationship Id="rId3" Type="http://schemas.openxmlformats.org/officeDocument/2006/relationships/presProps" Target="presProps.xml"/><Relationship Id="rId6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2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B6523-02B8-4A88-91E1-73E36FBE17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B025D7-E31F-49EA-88EF-18B9191B0C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BE9E26-DE25-4E8B-BB22-729F9C106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F41D2A-8841-4392-9D31-1A733E4B0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E721F1-8328-4025-9A13-1FDAB94E8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293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C1A11-3FDD-4EAC-9D01-D7DC28B2B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BEB6B6-BEAE-4F0B-AF5F-88A33104C5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B8BBEA-D591-4442-A642-D45A4A0AF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7779E5-4DEE-48D1-B72A-7BA8583EA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DD193D-6EC7-4CA1-8D9A-E7B7722D7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86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70AE62-358E-43AE-8C64-B9287B78FD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E94399-E83A-4A1A-B54D-4CF1601B6C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A774F-ED81-46FF-BF81-F4A13C065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2C7CB4-2A17-41D9-BECC-A5E6F9EF8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971051-DF8A-4A64-80B3-271C1E5F6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686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FBDB9-C676-4E80-9218-F8D289FB2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35580F-90EF-41CC-AE0C-AFE6938223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76F084-80EB-489F-AAF3-6383723F7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39837-6565-495D-948E-0C720B7B5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BB4BC4-E731-40E0-9EC9-3C4420B14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090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FA789-CB28-495C-A130-179F33E00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F0C9C6-8AF9-4B4A-932A-26BB9B6F41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72A662-F632-453D-8291-0D27FB27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3D0F37-DB50-40DF-A15D-B43B7ED2D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15EDF3-0668-4CDD-B837-46CC73C0F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714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F519A-D7CE-43D7-9BBA-223B266A7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28B9B-50E1-4B98-8D5E-EF3E6BA9AD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01A3AE-D203-47B0-9DA0-72C397972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C4EB80-C051-4F8A-8044-FD99DC88B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AC44BD-551A-41B8-AB33-82312887C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5BC36-299A-4713-8AAF-4625755FB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537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0F895-9D35-48D2-9533-DA48F0D35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89C5C7-93D0-46CE-A362-7787E1207F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88F67C-E05B-49F9-BA15-5EADBE5F3E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F9DCCC-DDA0-4FD3-B38C-65DDC0D276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4005DB-83B7-4DA7-9F9E-1768C530BC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C53FD5-3499-4DA6-9D35-62D871994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2BBF0F-9DB6-4151-A5D1-73920D45A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ED117B-5F63-48F0-94EC-6B302B896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211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EC195-8781-4F1F-9D5B-94F89B410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7518E6-3B5C-46F8-ABF1-30DB82040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7E26D2-2A13-48E9-98CF-58C4DFD77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BD8B42-D8FC-4AFB-856D-CEF7236F3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800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E6CEAB-B1F2-4F74-B8B1-F1ECA5549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67288C-475D-4D29-AF0B-554BAFF04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A77789-BAD6-49A9-B91D-645EC4255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574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57D2B-5B33-4623-8A0A-986F3A027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47EEDD-4590-481F-8413-875DE8845E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4A4527-F304-4543-B38D-E10075A59A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C2BD55-3B40-4BA6-B09C-6BF4338A3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42FC8E-194E-4D15-946B-E112C9023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4AFB15-705C-4D8F-9803-C32497FC6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442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B28EB-1052-4587-94FB-B5083F78B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B7A42C-2832-45E7-94B9-B7B91D266F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E1E60A-959D-4AEF-90C2-E90C7C45F0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089FD6-9172-47B9-A243-137C7BB4D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7808B5-FEDF-4DCC-9A08-F31B7B081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E2FF39-A729-4317-8B63-D099AD5DA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506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411515-5B05-49CC-8F45-04A458F28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AB04E3-0A16-4ED2-9F08-9CBE8C25FE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643978-F2C2-40BA-860D-20E9B62D35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3EAAA6-5E9B-4ABC-A3C1-37CAF86975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78F70-6803-4205-8F5F-CE6A9AE851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139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457200" y="457200"/>
            <a:ext cx="5676900" cy="3251200"/>
          </a:xfrm>
          <a:prstGeom prst="rect"/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cxnSp>
        <p:nvCxnSpPr>
          <p:cNvPr id="3" name=""/>
          <p:cNvCxnSpPr/>
          <p:nvPr/>
        </p:nvCxnSpPr>
        <p:spPr>
          <a:xfrm>
            <a:off x="1244600" y="787400"/>
            <a:ext cx="0" cy="4191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4" name=""/>
          <p:cNvCxnSpPr/>
          <p:nvPr/>
        </p:nvCxnSpPr>
        <p:spPr>
          <a:xfrm>
            <a:off x="1244600" y="1244600"/>
            <a:ext cx="0" cy="50799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5" name=""/>
          <p:cNvCxnSpPr/>
          <p:nvPr/>
        </p:nvCxnSpPr>
        <p:spPr>
          <a:xfrm>
            <a:off x="1244600" y="1701800"/>
            <a:ext cx="0" cy="508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6" name=""/>
          <p:cNvCxnSpPr/>
          <p:nvPr/>
        </p:nvCxnSpPr>
        <p:spPr>
          <a:xfrm>
            <a:off x="1244600" y="1790700"/>
            <a:ext cx="0" cy="19177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7" name=""/>
          <p:cNvCxnSpPr/>
          <p:nvPr/>
        </p:nvCxnSpPr>
        <p:spPr>
          <a:xfrm>
            <a:off x="2895600" y="787400"/>
            <a:ext cx="0" cy="14986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8" name=""/>
          <p:cNvCxnSpPr/>
          <p:nvPr/>
        </p:nvCxnSpPr>
        <p:spPr>
          <a:xfrm>
            <a:off x="2895600" y="2489200"/>
            <a:ext cx="0" cy="12192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9" name=""/>
          <p:cNvCxnSpPr/>
          <p:nvPr/>
        </p:nvCxnSpPr>
        <p:spPr>
          <a:xfrm>
            <a:off x="4559300" y="787400"/>
            <a:ext cx="0" cy="29210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0" name=""/>
          <p:cNvSpPr/>
          <p:nvPr/>
        </p:nvSpPr>
        <p:spPr>
          <a:xfrm>
            <a:off x="939800" y="508000"/>
            <a:ext cx="6096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Client</a:t>
            </a:r>
          </a:p>
        </p:txBody>
      </p:sp>
      <p:sp>
        <p:nvSpPr>
          <p:cNvPr id="11" name=""/>
          <p:cNvSpPr/>
          <p:nvPr/>
        </p:nvSpPr>
        <p:spPr>
          <a:xfrm>
            <a:off x="2552700" y="508000"/>
            <a:ext cx="6858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Server</a:t>
            </a:r>
          </a:p>
        </p:txBody>
      </p:sp>
      <p:sp>
        <p:nvSpPr>
          <p:cNvPr id="12" name=""/>
          <p:cNvSpPr/>
          <p:nvPr/>
        </p:nvSpPr>
        <p:spPr>
          <a:xfrm>
            <a:off x="4114800" y="508000"/>
            <a:ext cx="8890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Backend</a:t>
            </a:r>
          </a:p>
        </p:txBody>
      </p:sp>
      <p:sp>
        <p:nvSpPr>
          <p:cNvPr id="13" name=""/>
          <p:cNvSpPr/>
          <p:nvPr/>
        </p:nvSpPr>
        <p:spPr>
          <a:xfrm>
            <a:off x="748969" y="825500"/>
            <a:ext cx="273710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Hit</a:t>
            </a:r>
          </a:p>
        </p:txBody>
      </p:sp>
      <p:cxnSp>
        <p:nvCxnSpPr>
          <p:cNvPr id="14" name=""/>
          <p:cNvCxnSpPr/>
          <p:nvPr/>
        </p:nvCxnSpPr>
        <p:spPr>
          <a:xfrm>
            <a:off x="622300" y="1060450"/>
            <a:ext cx="61595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5" name=""/>
          <p:cNvSpPr/>
          <p:nvPr/>
        </p:nvSpPr>
        <p:spPr>
          <a:xfrm>
            <a:off x="713079" y="1225550"/>
            <a:ext cx="1063040" cy="546100"/>
          </a:xfrm>
          <a:prstGeom prst="rect"/>
          <a:solidFill>
            <a:srgbClr val="FFFFFF"/>
          </a:solidFill>
          <a:ln w="38100" cmpd="dbl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Generate</a:t>
            </a:r>
          </a:p>
          <a:p>
            <a:pPr algn="ctr" marL="0" marR="0" latinLnBrk="0"/>
            <a:r>
              <a:rPr dirty="0" sz="1600" err="1" lang="en-en">
                <a:latin typeface="Nimbus Sans"/>
              </a:rPr>
              <a:t>request</a:t>
            </a:r>
          </a:p>
        </p:txBody>
      </p:sp>
      <p:sp>
        <p:nvSpPr>
          <p:cNvPr id="16" name=""/>
          <p:cNvSpPr/>
          <p:nvPr/>
        </p:nvSpPr>
        <p:spPr>
          <a:xfrm>
            <a:off x="1631416" y="1828800"/>
            <a:ext cx="782116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Request</a:t>
            </a:r>
          </a:p>
        </p:txBody>
      </p:sp>
      <p:cxnSp>
        <p:nvCxnSpPr>
          <p:cNvPr id="17" name=""/>
          <p:cNvCxnSpPr/>
          <p:nvPr/>
        </p:nvCxnSpPr>
        <p:spPr>
          <a:xfrm>
            <a:off x="1250950" y="2076450"/>
            <a:ext cx="1638300" cy="0"/>
          </a:xfrm>
          <a:prstGeom prst="line"/>
          <a:ln w="38100" cmpd="dbl">
            <a:prstDash val="solid"/>
            <a:tailEnd type="triangle" w="lg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8" name=""/>
          <p:cNvSpPr/>
          <p:nvPr/>
        </p:nvSpPr>
        <p:spPr>
          <a:xfrm>
            <a:off x="2444750" y="2228850"/>
            <a:ext cx="2565400" cy="1028700"/>
          </a:xfrm>
          <a:prstGeom prst="rect"/>
          <a:solidFill>
            <a:srgbClr val="FFFFFF"/>
          </a:solidFill>
          <a:ln w="12700">
            <a:prstDash val="dot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cxnSp>
        <p:nvCxnSpPr>
          <p:cNvPr id="19" name=""/>
          <p:cNvCxnSpPr/>
          <p:nvPr/>
        </p:nvCxnSpPr>
        <p:spPr>
          <a:xfrm>
            <a:off x="2895600" y="2228850"/>
            <a:ext cx="0" cy="5715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20" name=""/>
          <p:cNvCxnSpPr/>
          <p:nvPr/>
        </p:nvCxnSpPr>
        <p:spPr>
          <a:xfrm>
            <a:off x="2895600" y="2489200"/>
            <a:ext cx="0" cy="78105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21" name=""/>
          <p:cNvCxnSpPr/>
          <p:nvPr/>
        </p:nvCxnSpPr>
        <p:spPr>
          <a:xfrm>
            <a:off x="4559300" y="2228850"/>
            <a:ext cx="0" cy="10414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22" name=""/>
          <p:cNvSpPr/>
          <p:nvPr/>
        </p:nvSpPr>
        <p:spPr>
          <a:xfrm>
            <a:off x="3390468" y="2527300"/>
            <a:ext cx="578713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Query</a:t>
            </a:r>
          </a:p>
        </p:txBody>
      </p:sp>
      <p:cxnSp>
        <p:nvCxnSpPr>
          <p:cNvPr id="23" name=""/>
          <p:cNvCxnSpPr/>
          <p:nvPr/>
        </p:nvCxnSpPr>
        <p:spPr>
          <a:xfrm>
            <a:off x="2901950" y="2762250"/>
            <a:ext cx="1651000" cy="0"/>
          </a:xfrm>
          <a:prstGeom prst="line"/>
          <a:ln w="12700">
            <a:prstDash val="dash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24" name=""/>
          <p:cNvSpPr/>
          <p:nvPr/>
        </p:nvSpPr>
        <p:spPr>
          <a:xfrm>
            <a:off x="3304971" y="2895600"/>
            <a:ext cx="940206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Response</a:t>
            </a:r>
          </a:p>
        </p:txBody>
      </p:sp>
      <p:cxnSp>
        <p:nvCxnSpPr>
          <p:cNvPr id="25" name=""/>
          <p:cNvCxnSpPr/>
          <p:nvPr/>
        </p:nvCxnSpPr>
        <p:spPr>
          <a:xfrm flipH="1">
            <a:off x="2901950" y="3130550"/>
            <a:ext cx="1651000" cy="0"/>
          </a:xfrm>
          <a:prstGeom prst="line"/>
          <a:ln w="12700">
            <a:prstDash val="dash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26" name=""/>
          <p:cNvSpPr/>
          <p:nvPr/>
        </p:nvSpPr>
        <p:spPr>
          <a:xfrm>
            <a:off x="2489200" y="2273300"/>
            <a:ext cx="1448409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marL="0" marR="0" latinLnBrk="0"/>
            <a:r>
              <a:rPr dirty="0" sz="1600" err="1" lang="en-en">
                <a:latin typeface="Nimbus Sans"/>
              </a:rPr>
              <a:t>Server gets info</a:t>
            </a:r>
          </a:p>
        </p:txBody>
      </p:sp>
      <p:sp>
        <p:nvSpPr>
          <p:cNvPr id="27" name=""/>
          <p:cNvSpPr/>
          <p:nvPr/>
        </p:nvSpPr>
        <p:spPr>
          <a:xfrm>
            <a:off x="2159000" y="2216150"/>
            <a:ext cx="209550" cy="527050"/>
          </a:xfrm>
          <a:custGeom>
            <a:pathLst>
              <a:path w="209550" h="527050">
                <a:moveTo>
                  <a:pt x="209550" y="0"/>
                </a:moveTo>
                <a:lnTo>
                  <a:pt x="203200" y="0"/>
                </a:lnTo>
                <a:cubicBezTo>
                  <a:pt x="147087" y="0"/>
                  <a:pt x="101600" y="45487"/>
                  <a:pt x="101600" y="101600"/>
                </a:cubicBezTo>
                <a:lnTo>
                  <a:pt x="101600" y="425450"/>
                </a:lnTo>
                <a:cubicBezTo>
                  <a:pt x="101600" y="481562"/>
                  <a:pt x="56112" y="527050"/>
                  <a:pt x="0" y="527050"/>
                </a:cubicBezTo>
              </a:path>
            </a:pathLst>
          </a:custGeom>
          <a:noFill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28" name=""/>
          <p:cNvSpPr/>
          <p:nvPr/>
        </p:nvSpPr>
        <p:spPr>
          <a:xfrm>
            <a:off x="2159000" y="2216150"/>
            <a:ext cx="209550" cy="1054100"/>
          </a:xfrm>
          <a:custGeom>
            <a:pathLst>
              <a:path w="209550" h="1054100">
                <a:moveTo>
                  <a:pt x="0" y="527050"/>
                </a:moveTo>
                <a:cubicBezTo>
                  <a:pt x="56112" y="527050"/>
                  <a:pt x="101600" y="572537"/>
                  <a:pt x="101600" y="628650"/>
                </a:cubicBezTo>
                <a:lnTo>
                  <a:pt x="101600" y="952500"/>
                </a:lnTo>
                <a:cubicBezTo>
                  <a:pt x="101600" y="1008612"/>
                  <a:pt x="147087" y="1054100"/>
                  <a:pt x="203200" y="1054100"/>
                </a:cubicBezTo>
                <a:lnTo>
                  <a:pt x="209550" y="1054100"/>
                </a:lnTo>
              </a:path>
            </a:pathLst>
          </a:custGeom>
          <a:noFill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29" name=""/>
          <p:cNvSpPr/>
          <p:nvPr/>
        </p:nvSpPr>
        <p:spPr>
          <a:xfrm rot="-5400000">
            <a:off x="1742643" y="2628900"/>
            <a:ext cx="578713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Query</a:t>
            </a:r>
          </a:p>
        </p:txBody>
      </p:sp>
      <p:sp>
        <p:nvSpPr>
          <p:cNvPr id="30" name=""/>
          <p:cNvSpPr/>
          <p:nvPr/>
        </p:nvSpPr>
        <p:spPr>
          <a:xfrm>
            <a:off x="1845335" y="3302000"/>
            <a:ext cx="544779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Reply</a:t>
            </a:r>
          </a:p>
        </p:txBody>
      </p:sp>
      <p:cxnSp>
        <p:nvCxnSpPr>
          <p:cNvPr id="31" name=""/>
          <p:cNvCxnSpPr/>
          <p:nvPr/>
        </p:nvCxnSpPr>
        <p:spPr>
          <a:xfrm flipH="1">
            <a:off x="1250950" y="3549650"/>
            <a:ext cx="1638300" cy="0"/>
          </a:xfrm>
          <a:prstGeom prst="line"/>
          <a:ln w="38100" cmpd="dbl">
            <a:prstDash val="solid"/>
            <a:tailEnd type="triangle" w="lg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32" name=""/>
          <p:cNvSpPr/>
          <p:nvPr/>
        </p:nvSpPr>
        <p:spPr>
          <a:xfrm>
            <a:off x="5080000" y="1835150"/>
            <a:ext cx="107950" cy="1801869"/>
          </a:xfrm>
          <a:custGeom>
            <a:pathLst>
              <a:path w="107950" h="1801869">
                <a:moveTo>
                  <a:pt x="0" y="0"/>
                </a:moveTo>
                <a:lnTo>
                  <a:pt x="6350" y="0"/>
                </a:lnTo>
                <a:lnTo>
                  <a:pt x="107950" y="101600"/>
                </a:lnTo>
                <a:lnTo>
                  <a:pt x="107950" y="1700269"/>
                </a:lnTo>
                <a:lnTo>
                  <a:pt x="6350" y="1801869"/>
                </a:lnTo>
                <a:lnTo>
                  <a:pt x="0" y="1801869"/>
                </a:lnTo>
              </a:path>
            </a:pathLst>
          </a:custGeom>
          <a:noFill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33" name=""/>
          <p:cNvSpPr/>
          <p:nvPr/>
        </p:nvSpPr>
        <p:spPr>
          <a:xfrm rot="5400000">
            <a:off x="4444593" y="2621784"/>
            <a:ext cx="1753412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Request/Response</a:t>
            </a:r>
          </a:p>
        </p:txBody>
      </p:sp>
      <p:cxnSp>
        <p:nvCxnSpPr>
          <p:cNvPr id="34" name=""/>
          <p:cNvCxnSpPr/>
          <p:nvPr/>
        </p:nvCxnSpPr>
        <p:spPr>
          <a:xfrm>
            <a:off x="5505450" y="1200150"/>
            <a:ext cx="215900" cy="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35" name=""/>
          <p:cNvCxnSpPr/>
          <p:nvPr/>
        </p:nvCxnSpPr>
        <p:spPr>
          <a:xfrm>
            <a:off x="5505450" y="3649719"/>
            <a:ext cx="215900" cy="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36" name=""/>
          <p:cNvCxnSpPr/>
          <p:nvPr/>
        </p:nvCxnSpPr>
        <p:spPr>
          <a:xfrm>
            <a:off x="5613400" y="1193800"/>
            <a:ext cx="0" cy="2462269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37" name=""/>
          <p:cNvSpPr/>
          <p:nvPr/>
        </p:nvSpPr>
        <p:spPr>
          <a:xfrm rot="5400000">
            <a:off x="5062169" y="2253484"/>
            <a:ext cx="1369161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Whole process</a:t>
            </a:r>
          </a:p>
        </p:txBody>
      </p:sp>
      <p:sp>
        <p:nvSpPr>
          <p:cNvPr id="38" name=""/>
          <p:cNvSpPr/>
          <p:nvPr/>
        </p:nvSpPr>
        <p:spPr>
          <a:xfrm>
            <a:off x="884618" y="2101850"/>
            <a:ext cx="719963" cy="609600"/>
          </a:xfrm>
          <a:custGeom>
            <a:pathLst>
              <a:path w="719963" h="609600">
                <a:moveTo>
                  <a:pt x="381300" y="292100"/>
                </a:moveTo>
                <a:lnTo>
                  <a:pt x="568838" y="0"/>
                </a:lnTo>
                <a:lnTo>
                  <a:pt x="479477" y="292100"/>
                </a:lnTo>
                <a:lnTo>
                  <a:pt x="719963" y="292100"/>
                </a:lnTo>
                <a:lnTo>
                  <a:pt x="719963" y="609600"/>
                </a:lnTo>
                <a:lnTo>
                  <a:pt x="0" y="609600"/>
                </a:lnTo>
                <a:lnTo>
                  <a:pt x="0" y="292100"/>
                </a:lnTo>
                <a:lnTo>
                  <a:pt x="381300" y="292100"/>
                </a:lnTo>
                <a:close/>
              </a:path>
            </a:pathLst>
          </a:custGeom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39" name=""/>
          <p:cNvSpPr/>
          <p:nvPr/>
        </p:nvSpPr>
        <p:spPr>
          <a:xfrm>
            <a:off x="884618" y="2393950"/>
            <a:ext cx="719963" cy="3175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000" err="1" lang="en-en">
                <a:latin typeface="Nimbus Sans"/>
              </a:rPr>
              <a:t>This must</a:t>
            </a:r>
          </a:p>
          <a:p>
            <a:pPr algn="ctr" marL="0" marR="0" latinLnBrk="0"/>
            <a:r>
              <a:rPr dirty="0" sz="1000" err="1" lang="en-en">
                <a:latin typeface="Nimbus Sans"/>
              </a:rPr>
              <a:t>be very fast</a:t>
            </a: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Msc-generator</Application>
  <PresentationFormat>Widescreen</PresentationFormat>
  <Slides>1</Slide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Gabor Nemeth</dc:creator>
  <cp:lastModifiedBy>Gabor Nemeth</cp:lastModifiedBy>
  <cp:revision>1</cp:revision>
  <dcterms:created xsi:type="dcterms:W3CDTF">2022-02-16T11:34:08Z</dcterms:created>
  <dcterms:modified xsi:type="dcterms:W3CDTF">2022-02-16T11:43:55Z</dcterms:modified>
</cp:coreProperties>
</file>