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838700" cy="1473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838200" y="1041400"/>
            <a:ext cx="824382" cy="50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Apple</a:t>
            </a:r>
          </a:p>
        </p:txBody>
      </p:sp>
      <p:sp>
        <p:nvSpPr>
          <p:cNvPr id="4" name=""/>
          <p:cNvSpPr/>
          <p:nvPr/>
        </p:nvSpPr>
        <p:spPr>
          <a:xfrm>
            <a:off x="2424582" y="1041400"/>
            <a:ext cx="733958" cy="50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Pear</a:t>
            </a:r>
          </a:p>
        </p:txBody>
      </p:sp>
      <p:sp>
        <p:nvSpPr>
          <p:cNvPr id="5" name=""/>
          <p:cNvSpPr/>
          <p:nvPr/>
        </p:nvSpPr>
        <p:spPr>
          <a:xfrm>
            <a:off x="3920540" y="1041400"/>
            <a:ext cx="982472" cy="50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Orange</a:t>
            </a:r>
          </a:p>
        </p:txBody>
      </p:sp>
      <p:sp>
        <p:nvSpPr>
          <p:cNvPr id="6" name=""/>
          <p:cNvSpPr/>
          <p:nvPr/>
        </p:nvSpPr>
        <p:spPr>
          <a:xfrm>
            <a:off x="1612810" y="653813"/>
            <a:ext cx="2402956" cy="387586"/>
          </a:xfrm>
          <a:custGeom>
            <a:pathLst>
              <a:path w="2402956" h="387586">
                <a:moveTo>
                  <a:pt x="0" y="387586"/>
                </a:moveTo>
                <a:cubicBezTo>
                  <a:pt x="167842" y="282790"/>
                  <a:pt x="369875" y="174817"/>
                  <a:pt x="551421" y="127236"/>
                </a:cubicBezTo>
                <a:cubicBezTo>
                  <a:pt x="1036888" y="0"/>
                  <a:pt x="1318480" y="8436"/>
                  <a:pt x="1806080" y="127236"/>
                </a:cubicBezTo>
                <a:cubicBezTo>
                  <a:pt x="2000637" y="174638"/>
                  <a:pt x="2219997" y="282690"/>
                  <a:pt x="2402956" y="387586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2302450" y="447727"/>
            <a:ext cx="101904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highlight>
                  <a:srgbClr val="FFFFFF"/>
                </a:highlight>
                <a:latin typeface="Nimbus Sans"/>
              </a:rPr>
              <a:t>arrow label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