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775200" cy="10668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584200"/>
            <a:ext cx="931468" cy="787400"/>
          </a:xfrm>
          <a:prstGeom prst="rect"/>
          <a:solidFill>
            <a:srgbClr val="C8C8C8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" name=""/>
          <p:cNvSpPr/>
          <p:nvPr/>
        </p:nvSpPr>
        <p:spPr>
          <a:xfrm>
            <a:off x="982167" y="723900"/>
            <a:ext cx="160934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5" name=""/>
          <p:cNvSpPr/>
          <p:nvPr/>
        </p:nvSpPr>
        <p:spPr>
          <a:xfrm>
            <a:off x="1769668" y="584200"/>
            <a:ext cx="931468" cy="787400"/>
          </a:xfrm>
          <a:prstGeom prst="rect"/>
          <a:solidFill>
            <a:srgbClr val="C8C8C8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6" name=""/>
          <p:cNvSpPr/>
          <p:nvPr/>
        </p:nvSpPr>
        <p:spPr>
          <a:xfrm>
            <a:off x="2167636" y="723900"/>
            <a:ext cx="160934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7" name=""/>
          <p:cNvSpPr/>
          <p:nvPr/>
        </p:nvSpPr>
        <p:spPr>
          <a:xfrm>
            <a:off x="711200" y="965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X</a:t>
            </a:r>
          </a:p>
        </p:txBody>
      </p:sp>
      <p:sp>
        <p:nvSpPr>
          <p:cNvPr id="8" name=""/>
          <p:cNvSpPr/>
          <p:nvPr/>
        </p:nvSpPr>
        <p:spPr>
          <a:xfrm>
            <a:off x="1176934" y="965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Y</a:t>
            </a:r>
          </a:p>
        </p:txBody>
      </p:sp>
      <p:cxnSp>
        <p:nvCxnSpPr>
          <p:cNvPr id="9" name=""/>
          <p:cNvCxnSpPr/>
          <p:nvPr/>
        </p:nvCxnSpPr>
        <p:spPr>
          <a:xfrm>
            <a:off x="922934" y="1104900"/>
            <a:ext cx="254000" cy="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0" name=""/>
          <p:cNvSpPr/>
          <p:nvPr/>
        </p:nvSpPr>
        <p:spPr>
          <a:xfrm>
            <a:off x="1896668" y="965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X</a:t>
            </a:r>
          </a:p>
        </p:txBody>
      </p:sp>
      <p:sp>
        <p:nvSpPr>
          <p:cNvPr id="11" name=""/>
          <p:cNvSpPr/>
          <p:nvPr/>
        </p:nvSpPr>
        <p:spPr>
          <a:xfrm>
            <a:off x="2362403" y="965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Y</a:t>
            </a:r>
          </a:p>
        </p:txBody>
      </p:sp>
      <p:cxnSp>
        <p:nvCxnSpPr>
          <p:cNvPr id="12" name=""/>
          <p:cNvCxnSpPr/>
          <p:nvPr/>
        </p:nvCxnSpPr>
        <p:spPr>
          <a:xfrm>
            <a:off x="2108403" y="1104900"/>
            <a:ext cx="254000" cy="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3" name=""/>
          <p:cNvSpPr/>
          <p:nvPr/>
        </p:nvSpPr>
        <p:spPr>
          <a:xfrm>
            <a:off x="2955137" y="584200"/>
            <a:ext cx="942644" cy="787400"/>
          </a:xfrm>
          <a:prstGeom prst="rect"/>
          <a:solidFill>
            <a:srgbClr val="00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4" name=""/>
          <p:cNvSpPr/>
          <p:nvPr/>
        </p:nvSpPr>
        <p:spPr>
          <a:xfrm>
            <a:off x="3353104" y="723900"/>
            <a:ext cx="17211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15" name=""/>
          <p:cNvSpPr/>
          <p:nvPr/>
        </p:nvSpPr>
        <p:spPr>
          <a:xfrm>
            <a:off x="4151782" y="584200"/>
            <a:ext cx="942644" cy="787400"/>
          </a:xfrm>
          <a:prstGeom prst="rect"/>
          <a:solidFill>
            <a:srgbClr val="00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6" name=""/>
          <p:cNvSpPr/>
          <p:nvPr/>
        </p:nvSpPr>
        <p:spPr>
          <a:xfrm>
            <a:off x="4549749" y="723900"/>
            <a:ext cx="17211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sp>
        <p:nvSpPr>
          <p:cNvPr id="17" name=""/>
          <p:cNvSpPr/>
          <p:nvPr/>
        </p:nvSpPr>
        <p:spPr>
          <a:xfrm>
            <a:off x="3082137" y="965200"/>
            <a:ext cx="200355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F</a:t>
            </a:r>
          </a:p>
        </p:txBody>
      </p:sp>
      <p:sp>
        <p:nvSpPr>
          <p:cNvPr id="18" name=""/>
          <p:cNvSpPr/>
          <p:nvPr/>
        </p:nvSpPr>
        <p:spPr>
          <a:xfrm>
            <a:off x="3536492" y="965200"/>
            <a:ext cx="234289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G</a:t>
            </a:r>
          </a:p>
        </p:txBody>
      </p:sp>
      <p:cxnSp>
        <p:nvCxnSpPr>
          <p:cNvPr id="19" name=""/>
          <p:cNvCxnSpPr/>
          <p:nvPr/>
        </p:nvCxnSpPr>
        <p:spPr>
          <a:xfrm>
            <a:off x="3282492" y="1104900"/>
            <a:ext cx="254000" cy="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0" name=""/>
          <p:cNvSpPr/>
          <p:nvPr/>
        </p:nvSpPr>
        <p:spPr>
          <a:xfrm>
            <a:off x="2701137" y="879938"/>
            <a:ext cx="835355" cy="121541"/>
          </a:xfrm>
          <a:custGeom>
            <a:pathLst>
              <a:path w="835355" h="121541">
                <a:moveTo>
                  <a:pt x="835355" y="121541"/>
                </a:moveTo>
                <a:cubicBezTo>
                  <a:pt x="780594" y="78954"/>
                  <a:pt x="713789" y="35035"/>
                  <a:pt x="651205" y="15411"/>
                </a:cubicBezTo>
                <a:cubicBezTo>
                  <a:pt x="602053" y="0"/>
                  <a:pt x="602053" y="0"/>
                  <a:pt x="311150" y="15411"/>
                </a:cubicBezTo>
                <a:cubicBezTo>
                  <a:pt x="223480" y="20056"/>
                  <a:pt x="111487" y="30300"/>
                  <a:pt x="0" y="42046"/>
                </a:cubicBez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1" name=""/>
          <p:cNvSpPr/>
          <p:nvPr/>
        </p:nvSpPr>
        <p:spPr>
          <a:xfrm>
            <a:off x="4278782" y="965200"/>
            <a:ext cx="200355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F</a:t>
            </a:r>
          </a:p>
        </p:txBody>
      </p:sp>
      <p:sp>
        <p:nvSpPr>
          <p:cNvPr id="22" name=""/>
          <p:cNvSpPr/>
          <p:nvPr/>
        </p:nvSpPr>
        <p:spPr>
          <a:xfrm>
            <a:off x="4733137" y="965200"/>
            <a:ext cx="234289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G</a:t>
            </a:r>
          </a:p>
        </p:txBody>
      </p:sp>
      <p:cxnSp>
        <p:nvCxnSpPr>
          <p:cNvPr id="23" name=""/>
          <p:cNvCxnSpPr/>
          <p:nvPr/>
        </p:nvCxnSpPr>
        <p:spPr>
          <a:xfrm>
            <a:off x="4479137" y="1104900"/>
            <a:ext cx="254000" cy="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4" name=""/>
          <p:cNvSpPr/>
          <p:nvPr/>
        </p:nvSpPr>
        <p:spPr>
          <a:xfrm>
            <a:off x="2701137" y="1200558"/>
            <a:ext cx="2032000" cy="372877"/>
          </a:xfrm>
          <a:custGeom>
            <a:pathLst>
              <a:path w="2032000" h="372877">
                <a:moveTo>
                  <a:pt x="2032000" y="0"/>
                </a:moveTo>
                <a:cubicBezTo>
                  <a:pt x="1976335" y="41815"/>
                  <a:pt x="1908790" y="87304"/>
                  <a:pt x="1847850" y="113891"/>
                </a:cubicBezTo>
                <a:cubicBezTo>
                  <a:pt x="1652191" y="199254"/>
                  <a:pt x="1652191" y="199254"/>
                  <a:pt x="1266494" y="240891"/>
                </a:cubicBezTo>
                <a:cubicBezTo>
                  <a:pt x="836057" y="287359"/>
                  <a:pt x="596478" y="372877"/>
                  <a:pt x="184150" y="240891"/>
                </a:cubicBezTo>
                <a:cubicBezTo>
                  <a:pt x="123400" y="221445"/>
                  <a:pt x="60987" y="191270"/>
                  <a:pt x="0" y="155428"/>
                </a:cubicBez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