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197100" cy="1600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96900" y="863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62634" y="635000"/>
            <a:ext cx="508000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824634" y="863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2301544" y="863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7" name=""/>
          <p:cNvSpPr/>
          <p:nvPr/>
        </p:nvSpPr>
        <p:spPr>
          <a:xfrm>
            <a:off x="757957" y="442524"/>
            <a:ext cx="1121276" cy="421075"/>
          </a:xfrm>
          <a:custGeom>
            <a:pathLst>
              <a:path w="1121276" h="421075">
                <a:moveTo>
                  <a:pt x="0" y="421075"/>
                </a:moveTo>
                <a:cubicBezTo>
                  <a:pt x="48725" y="315642"/>
                  <a:pt x="128552" y="179727"/>
                  <a:pt x="234826" y="122625"/>
                </a:cubicBezTo>
                <a:cubicBezTo>
                  <a:pt x="463048" y="0"/>
                  <a:pt x="653765" y="1007"/>
                  <a:pt x="882526" y="122625"/>
                </a:cubicBezTo>
                <a:cubicBezTo>
                  <a:pt x="989706" y="179606"/>
                  <a:pt x="1071256" y="315590"/>
                  <a:pt x="1121276" y="421075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808634" y="1101494"/>
            <a:ext cx="1492910" cy="199451"/>
          </a:xfrm>
          <a:custGeom>
            <a:pathLst>
              <a:path w="1492910" h="199451">
                <a:moveTo>
                  <a:pt x="0" y="0"/>
                </a:moveTo>
                <a:cubicBezTo>
                  <a:pt x="53712" y="44146"/>
                  <a:pt x="120840" y="90876"/>
                  <a:pt x="184150" y="111355"/>
                </a:cubicBezTo>
                <a:cubicBezTo>
                  <a:pt x="456496" y="199451"/>
                  <a:pt x="1032554" y="199323"/>
                  <a:pt x="1308760" y="111355"/>
                </a:cubicBezTo>
                <a:cubicBezTo>
                  <a:pt x="1371695" y="91310"/>
                  <a:pt x="1438659" y="46017"/>
                  <a:pt x="1492910" y="265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596899" y="1625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0" name=""/>
          <p:cNvSpPr/>
          <p:nvPr/>
        </p:nvSpPr>
        <p:spPr>
          <a:xfrm>
            <a:off x="1062634" y="1397000"/>
            <a:ext cx="508000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1" name=""/>
          <p:cNvSpPr/>
          <p:nvPr/>
        </p:nvSpPr>
        <p:spPr>
          <a:xfrm>
            <a:off x="1824634" y="1625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2" name=""/>
          <p:cNvSpPr/>
          <p:nvPr/>
        </p:nvSpPr>
        <p:spPr>
          <a:xfrm>
            <a:off x="2301544" y="1625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3" name=""/>
          <p:cNvSpPr/>
          <p:nvPr/>
        </p:nvSpPr>
        <p:spPr>
          <a:xfrm>
            <a:off x="808634" y="1863494"/>
            <a:ext cx="1016000" cy="191092"/>
          </a:xfrm>
          <a:custGeom>
            <a:pathLst>
              <a:path w="1016000" h="191092">
                <a:moveTo>
                  <a:pt x="0" y="0"/>
                </a:moveTo>
                <a:cubicBezTo>
                  <a:pt x="53712" y="44146"/>
                  <a:pt x="120840" y="90876"/>
                  <a:pt x="184150" y="111355"/>
                </a:cubicBezTo>
                <a:cubicBezTo>
                  <a:pt x="430654" y="191092"/>
                  <a:pt x="584987" y="189978"/>
                  <a:pt x="831849" y="111355"/>
                </a:cubicBezTo>
                <a:cubicBezTo>
                  <a:pt x="894785" y="91310"/>
                  <a:pt x="961749" y="46017"/>
                  <a:pt x="1016000" y="265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808634" y="1863494"/>
            <a:ext cx="1492910" cy="199451"/>
          </a:xfrm>
          <a:custGeom>
            <a:pathLst>
              <a:path w="1492910" h="199451">
                <a:moveTo>
                  <a:pt x="0" y="0"/>
                </a:moveTo>
                <a:cubicBezTo>
                  <a:pt x="53712" y="44146"/>
                  <a:pt x="120840" y="90876"/>
                  <a:pt x="184150" y="111355"/>
                </a:cubicBezTo>
                <a:cubicBezTo>
                  <a:pt x="456496" y="199451"/>
                  <a:pt x="1032554" y="199323"/>
                  <a:pt x="1308760" y="111355"/>
                </a:cubicBezTo>
                <a:cubicBezTo>
                  <a:pt x="1371695" y="91310"/>
                  <a:pt x="1438659" y="46017"/>
                  <a:pt x="1492910" y="265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