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746500" cy="2527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82700" y="787400"/>
            <a:ext cx="0" cy="18922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827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5494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549400" y="1041400"/>
            <a:ext cx="0" cy="1270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549400" y="2514600"/>
            <a:ext cx="0" cy="165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15494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705100" y="787400"/>
            <a:ext cx="0" cy="787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705100" y="1778000"/>
            <a:ext cx="0" cy="9016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7051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3860800" y="787400"/>
            <a:ext cx="0" cy="2197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181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4" name=""/>
          <p:cNvSpPr/>
          <p:nvPr/>
        </p:nvSpPr>
        <p:spPr>
          <a:xfrm>
            <a:off x="1447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5" name=""/>
          <p:cNvSpPr/>
          <p:nvPr/>
        </p:nvSpPr>
        <p:spPr>
          <a:xfrm>
            <a:off x="26162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6" name=""/>
          <p:cNvSpPr/>
          <p:nvPr/>
        </p:nvSpPr>
        <p:spPr>
          <a:xfrm>
            <a:off x="37592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7" name=""/>
          <p:cNvSpPr/>
          <p:nvPr/>
        </p:nvSpPr>
        <p:spPr>
          <a:xfrm>
            <a:off x="1436649" y="8255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18" name=""/>
          <p:cNvCxnSpPr/>
          <p:nvPr/>
        </p:nvCxnSpPr>
        <p:spPr>
          <a:xfrm>
            <a:off x="1289050" y="10604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725699" y="11938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20" name=""/>
          <p:cNvCxnSpPr/>
          <p:nvPr/>
        </p:nvCxnSpPr>
        <p:spPr>
          <a:xfrm>
            <a:off x="2711450" y="14287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2243099" y="15621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3</a:t>
            </a:r>
          </a:p>
        </p:txBody>
      </p:sp>
      <p:cxnSp>
        <p:nvCxnSpPr>
          <p:cNvPr id="22" name=""/>
          <p:cNvCxnSpPr/>
          <p:nvPr/>
        </p:nvCxnSpPr>
        <p:spPr>
          <a:xfrm flipH="1">
            <a:off x="1555750" y="1797050"/>
            <a:ext cx="2298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1569999" y="19304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24" name=""/>
          <p:cNvCxnSpPr/>
          <p:nvPr/>
        </p:nvCxnSpPr>
        <p:spPr>
          <a:xfrm>
            <a:off x="1555750" y="21653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5" name=""/>
          <p:cNvSpPr/>
          <p:nvPr/>
        </p:nvSpPr>
        <p:spPr>
          <a:xfrm>
            <a:off x="1531899" y="22987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5</a:t>
            </a:r>
          </a:p>
        </p:txBody>
      </p:sp>
      <p:cxnSp>
        <p:nvCxnSpPr>
          <p:cNvPr id="26" name=""/>
          <p:cNvCxnSpPr/>
          <p:nvPr/>
        </p:nvCxnSpPr>
        <p:spPr>
          <a:xfrm flipH="1">
            <a:off x="1289050" y="25336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538907" y="831850"/>
            <a:ext cx="827185" cy="1787410"/>
          </a:xfrm>
          <a:custGeom>
            <a:pathLst>
              <a:path w="827185" h="1787410">
                <a:moveTo>
                  <a:pt x="159592" y="1458969"/>
                </a:moveTo>
                <a:lnTo>
                  <a:pt x="159592" y="0"/>
                </a:lnTo>
                <a:lnTo>
                  <a:pt x="667592" y="0"/>
                </a:lnTo>
                <a:lnTo>
                  <a:pt x="667592" y="1458969"/>
                </a:lnTo>
                <a:lnTo>
                  <a:pt x="827185" y="1458969"/>
                </a:lnTo>
                <a:lnTo>
                  <a:pt x="413592" y="1787410"/>
                </a:lnTo>
                <a:lnTo>
                  <a:pt x="0" y="1458969"/>
                </a:lnTo>
                <a:lnTo>
                  <a:pt x="159592" y="1458969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 rot="-5400000">
            <a:off x="375107" y="1424223"/>
            <a:ext cx="1154785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 process of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5 messages</a:t>
            </a:r>
          </a:p>
        </p:txBody>
      </p:sp>
      <p:sp>
        <p:nvSpPr>
          <p:cNvPr id="29" name=""/>
          <p:cNvSpPr/>
          <p:nvPr/>
        </p:nvSpPr>
        <p:spPr>
          <a:xfrm>
            <a:off x="990193" y="2667000"/>
            <a:ext cx="266781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Further procedure may follow</a:t>
            </a:r>
          </a:p>
        </p:txBody>
      </p:sp>
      <p:cxnSp>
        <p:nvCxnSpPr>
          <p:cNvPr id="30" name=""/>
          <p:cNvCxnSpPr/>
          <p:nvPr/>
        </p:nvCxnSpPr>
        <p:spPr>
          <a:xfrm>
            <a:off x="685800" y="2781300"/>
            <a:ext cx="29169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3670706" y="2781300"/>
            <a:ext cx="29169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