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3835400" cy="25273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1079500" y="787400"/>
            <a:ext cx="0" cy="18922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1079500" y="2882900"/>
            <a:ext cx="0" cy="101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1346200" y="787400"/>
            <a:ext cx="0" cy="508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1346200" y="1041400"/>
            <a:ext cx="0" cy="12700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1346200" y="2514600"/>
            <a:ext cx="0" cy="1650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1346200" y="2882900"/>
            <a:ext cx="0" cy="101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9" name=""/>
          <p:cNvCxnSpPr/>
          <p:nvPr/>
        </p:nvCxnSpPr>
        <p:spPr>
          <a:xfrm>
            <a:off x="2501900" y="787400"/>
            <a:ext cx="0" cy="7874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0" name=""/>
          <p:cNvCxnSpPr/>
          <p:nvPr/>
        </p:nvCxnSpPr>
        <p:spPr>
          <a:xfrm>
            <a:off x="2501900" y="1778000"/>
            <a:ext cx="0" cy="9016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1" name=""/>
          <p:cNvCxnSpPr/>
          <p:nvPr/>
        </p:nvCxnSpPr>
        <p:spPr>
          <a:xfrm>
            <a:off x="2501900" y="2882900"/>
            <a:ext cx="0" cy="101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2" name=""/>
          <p:cNvCxnSpPr/>
          <p:nvPr/>
        </p:nvCxnSpPr>
        <p:spPr>
          <a:xfrm>
            <a:off x="3657600" y="787400"/>
            <a:ext cx="0" cy="18922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3" name=""/>
          <p:cNvCxnSpPr/>
          <p:nvPr/>
        </p:nvCxnSpPr>
        <p:spPr>
          <a:xfrm>
            <a:off x="3657600" y="2882900"/>
            <a:ext cx="0" cy="1016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4" name=""/>
          <p:cNvSpPr/>
          <p:nvPr/>
        </p:nvSpPr>
        <p:spPr>
          <a:xfrm>
            <a:off x="9779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15" name=""/>
          <p:cNvSpPr/>
          <p:nvPr/>
        </p:nvSpPr>
        <p:spPr>
          <a:xfrm>
            <a:off x="12446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16" name=""/>
          <p:cNvSpPr/>
          <p:nvPr/>
        </p:nvSpPr>
        <p:spPr>
          <a:xfrm>
            <a:off x="2413000" y="508000"/>
            <a:ext cx="177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17" name=""/>
          <p:cNvSpPr/>
          <p:nvPr/>
        </p:nvSpPr>
        <p:spPr>
          <a:xfrm>
            <a:off x="35560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sp>
        <p:nvSpPr>
          <p:cNvPr id="18" name=""/>
          <p:cNvSpPr/>
          <p:nvPr/>
        </p:nvSpPr>
        <p:spPr>
          <a:xfrm>
            <a:off x="1233449" y="825500"/>
            <a:ext cx="101925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 1</a:t>
            </a:r>
          </a:p>
        </p:txBody>
      </p:sp>
      <p:cxnSp>
        <p:nvCxnSpPr>
          <p:cNvPr id="19" name=""/>
          <p:cNvCxnSpPr/>
          <p:nvPr/>
        </p:nvCxnSpPr>
        <p:spPr>
          <a:xfrm>
            <a:off x="1085850" y="1060450"/>
            <a:ext cx="14097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0" name=""/>
          <p:cNvSpPr/>
          <p:nvPr/>
        </p:nvSpPr>
        <p:spPr>
          <a:xfrm>
            <a:off x="2522499" y="1193800"/>
            <a:ext cx="101925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 2</a:t>
            </a:r>
          </a:p>
        </p:txBody>
      </p:sp>
      <p:cxnSp>
        <p:nvCxnSpPr>
          <p:cNvPr id="21" name=""/>
          <p:cNvCxnSpPr/>
          <p:nvPr/>
        </p:nvCxnSpPr>
        <p:spPr>
          <a:xfrm>
            <a:off x="2508250" y="1428750"/>
            <a:ext cx="1143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2" name=""/>
          <p:cNvSpPr/>
          <p:nvPr/>
        </p:nvSpPr>
        <p:spPr>
          <a:xfrm>
            <a:off x="2039899" y="1562100"/>
            <a:ext cx="101925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 3</a:t>
            </a:r>
          </a:p>
        </p:txBody>
      </p:sp>
      <p:cxnSp>
        <p:nvCxnSpPr>
          <p:cNvPr id="23" name=""/>
          <p:cNvCxnSpPr/>
          <p:nvPr/>
        </p:nvCxnSpPr>
        <p:spPr>
          <a:xfrm flipH="1">
            <a:off x="1352550" y="1797050"/>
            <a:ext cx="22987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4" name=""/>
          <p:cNvSpPr/>
          <p:nvPr/>
        </p:nvSpPr>
        <p:spPr>
          <a:xfrm>
            <a:off x="1366799" y="1930400"/>
            <a:ext cx="101925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 4</a:t>
            </a:r>
          </a:p>
        </p:txBody>
      </p:sp>
      <p:cxnSp>
        <p:nvCxnSpPr>
          <p:cNvPr id="25" name=""/>
          <p:cNvCxnSpPr/>
          <p:nvPr/>
        </p:nvCxnSpPr>
        <p:spPr>
          <a:xfrm>
            <a:off x="1352550" y="2165350"/>
            <a:ext cx="11430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6" name=""/>
          <p:cNvSpPr/>
          <p:nvPr/>
        </p:nvSpPr>
        <p:spPr>
          <a:xfrm>
            <a:off x="1328699" y="2298700"/>
            <a:ext cx="1019251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Message 5</a:t>
            </a:r>
          </a:p>
        </p:txBody>
      </p:sp>
      <p:cxnSp>
        <p:nvCxnSpPr>
          <p:cNvPr id="27" name=""/>
          <p:cNvCxnSpPr/>
          <p:nvPr/>
        </p:nvCxnSpPr>
        <p:spPr>
          <a:xfrm flipH="1">
            <a:off x="1085850" y="2533650"/>
            <a:ext cx="14097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8" name=""/>
          <p:cNvSpPr/>
          <p:nvPr/>
        </p:nvSpPr>
        <p:spPr>
          <a:xfrm>
            <a:off x="535630" y="819150"/>
            <a:ext cx="630539" cy="1089395"/>
          </a:xfrm>
          <a:custGeom>
            <a:pathLst>
              <a:path w="630539" h="1089395">
                <a:moveTo>
                  <a:pt x="162869" y="762000"/>
                </a:moveTo>
                <a:lnTo>
                  <a:pt x="162869" y="0"/>
                </a:lnTo>
                <a:lnTo>
                  <a:pt x="467669" y="0"/>
                </a:lnTo>
                <a:lnTo>
                  <a:pt x="467669" y="762000"/>
                </a:lnTo>
                <a:lnTo>
                  <a:pt x="630539" y="762000"/>
                </a:lnTo>
                <a:lnTo>
                  <a:pt x="315269" y="1089395"/>
                </a:lnTo>
                <a:lnTo>
                  <a:pt x="0" y="762000"/>
                </a:lnTo>
                <a:lnTo>
                  <a:pt x="162869" y="762000"/>
                </a:ln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9" name=""/>
          <p:cNvSpPr/>
          <p:nvPr/>
        </p:nvSpPr>
        <p:spPr>
          <a:xfrm rot="-5400000">
            <a:off x="510743" y="1191866"/>
            <a:ext cx="6803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3 msgs</a:t>
            </a:r>
          </a:p>
        </p:txBody>
      </p:sp>
      <p:sp>
        <p:nvSpPr>
          <p:cNvPr id="30" name=""/>
          <p:cNvSpPr/>
          <p:nvPr/>
        </p:nvSpPr>
        <p:spPr>
          <a:xfrm>
            <a:off x="3570930" y="1555750"/>
            <a:ext cx="630539" cy="1089395"/>
          </a:xfrm>
          <a:custGeom>
            <a:pathLst>
              <a:path w="630539" h="1089395">
                <a:moveTo>
                  <a:pt x="162869" y="762000"/>
                </a:moveTo>
                <a:lnTo>
                  <a:pt x="162869" y="0"/>
                </a:lnTo>
                <a:lnTo>
                  <a:pt x="467669" y="0"/>
                </a:lnTo>
                <a:lnTo>
                  <a:pt x="467669" y="762000"/>
                </a:lnTo>
                <a:lnTo>
                  <a:pt x="630539" y="762000"/>
                </a:lnTo>
                <a:lnTo>
                  <a:pt x="315269" y="1089395"/>
                </a:lnTo>
                <a:lnTo>
                  <a:pt x="0" y="762000"/>
                </a:lnTo>
                <a:lnTo>
                  <a:pt x="162869" y="762000"/>
                </a:ln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1" name=""/>
          <p:cNvSpPr/>
          <p:nvPr/>
        </p:nvSpPr>
        <p:spPr>
          <a:xfrm rot="5400000">
            <a:off x="3546043" y="1928466"/>
            <a:ext cx="6803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3 msgs</a:t>
            </a:r>
          </a:p>
        </p:txBody>
      </p:sp>
      <p:sp>
        <p:nvSpPr>
          <p:cNvPr id="32" name=""/>
          <p:cNvSpPr/>
          <p:nvPr/>
        </p:nvSpPr>
        <p:spPr>
          <a:xfrm>
            <a:off x="1034643" y="2667000"/>
            <a:ext cx="266781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Further procedure may follow</a:t>
            </a:r>
          </a:p>
        </p:txBody>
      </p:sp>
      <p:cxnSp>
        <p:nvCxnSpPr>
          <p:cNvPr id="33" name=""/>
          <p:cNvCxnSpPr/>
          <p:nvPr/>
        </p:nvCxnSpPr>
        <p:spPr>
          <a:xfrm>
            <a:off x="685800" y="2781300"/>
            <a:ext cx="336143" cy="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34" name=""/>
          <p:cNvCxnSpPr/>
          <p:nvPr/>
        </p:nvCxnSpPr>
        <p:spPr>
          <a:xfrm>
            <a:off x="3715156" y="2781300"/>
            <a:ext cx="336143" cy="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